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64592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457200" y="2468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Hands-on Flow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457200" y="310896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Login → Install → Configure → Create Repo → Commit → Push to GitHub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3931920"/>
            <a:ext cx="3840480" cy="502920"/>
          </a:xfrm>
          <a:prstGeom prst="roundRect">
            <a:avLst>
              <a:gd name="adj" fmla="val 14545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393192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BCA / MCA  ·  Practical Workshop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75488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Mr. Madin Bloch  ·  Software Developer &amp; Trainer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01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is config required?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it, commits can fail or create anonymous history.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828800"/>
            <a:ext cx="11247120" cy="1005840"/>
          </a:xfrm>
          <a:prstGeom prst="roundRect">
            <a:avLst>
              <a:gd name="adj" fmla="val 9091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10312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user.name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114800" y="2103120"/>
            <a:ext cx="7132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made the change — name in history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57200" y="2971800"/>
            <a:ext cx="11247120" cy="1005840"/>
          </a:xfrm>
          <a:prstGeom prst="roundRect">
            <a:avLst>
              <a:gd name="adj" fmla="val 9091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324612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user.email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114800" y="3246120"/>
            <a:ext cx="7132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Links to GitHub (same email is best)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57200" y="4114800"/>
            <a:ext cx="11247120" cy="1005840"/>
          </a:xfrm>
          <a:prstGeom prst="roundRect">
            <a:avLst>
              <a:gd name="adj" fmla="val 9091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438912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--global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114800" y="4389120"/>
            <a:ext cx="7132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on this laptop, for every repo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10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— Create your project folder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folder first — GitHub comes later.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11247120" cy="2377440"/>
          </a:xfrm>
          <a:prstGeom prst="roundRect">
            <a:avLst>
              <a:gd name="adj" fmla="val 3846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920240"/>
            <a:ext cx="1078992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Desktop pe example: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cd Desktop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mkdir MyFirstRepo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cd MyFirstRepo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We will work inside this folder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pwd     # Mac/Linux    OR     cd     # Windows (shows path)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7200" y="448056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448056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Windows tip: right-click folder → Open in Terminal / Open Git Bash here.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11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your first file — index.html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it simple. Goal: learn to push code — not UI design.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91640"/>
            <a:ext cx="6583680" cy="4023360"/>
          </a:xfrm>
          <a:prstGeom prst="roundRect">
            <a:avLst>
              <a:gd name="adj" fmla="val 2273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874520"/>
            <a:ext cx="6126480" cy="3703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&lt;!DOCTYPE html&gt;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&lt;html&gt;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&lt;head&gt;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&lt;title&gt;My First Repo&lt;/title&gt;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&lt;/head&gt;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&lt;body&gt;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&lt;h1&gt;Hello GitHub!&lt;/h1&gt;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&lt;p&gt;Pushed by YOUR_NAME&lt;/p&gt;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&lt;/body&gt;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&lt;/html&gt;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0" y="1691640"/>
            <a:ext cx="4389120" cy="4023360"/>
          </a:xfrm>
          <a:prstGeom prst="roundRect">
            <a:avLst>
              <a:gd name="adj" fmla="val 2727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589520" y="196596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create it?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7589520" y="2468880"/>
            <a:ext cx="384048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A — VS Code / Notepad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 the file as index.html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B — terminal: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Windows PowerShell: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New-Item index.html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Mac/Linux: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touch index.html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paste the HTML in an editor.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12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has 3 areas (very important)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command moves files between these three places.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1828800"/>
            <a:ext cx="3520440" cy="2926080"/>
          </a:xfrm>
          <a:prstGeom prst="roundRect">
            <a:avLst>
              <a:gd name="adj" fmla="val 3750"/>
            </a:avLst>
          </a:prstGeom>
          <a:solidFill>
            <a:srgbClr val="172033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2103120"/>
            <a:ext cx="3520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914400" y="2834640"/>
            <a:ext cx="29718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files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(in the folder)</a:t>
            </a:r>
            <a:endParaRPr lang="en-US" sz="1500" dirty="0"/>
          </a:p>
          <a:p>
            <a:pPr algn="ctr" indent="0" marL="0">
              <a:buNone/>
            </a:pP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 editing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023360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4434840" y="1828800"/>
            <a:ext cx="3520440" cy="2926080"/>
          </a:xfrm>
          <a:prstGeom prst="roundRect">
            <a:avLst>
              <a:gd name="adj" fmla="val 3750"/>
            </a:avLst>
          </a:prstGeom>
          <a:solidFill>
            <a:srgbClr val="172033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434840" y="2103120"/>
            <a:ext cx="3520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STAGING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2834640"/>
            <a:ext cx="29718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for commit</a:t>
            </a:r>
            <a:endParaRPr lang="en-US" sz="1500" dirty="0"/>
          </a:p>
          <a:p>
            <a:pPr algn="ctr" indent="0" marL="0">
              <a:buNone/>
            </a:pP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add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brings files here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818120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8229600" y="1828800"/>
            <a:ext cx="3520440" cy="2926080"/>
          </a:xfrm>
          <a:prstGeom prst="roundRect">
            <a:avLst>
              <a:gd name="adj" fmla="val 3750"/>
            </a:avLst>
          </a:prstGeom>
          <a:solidFill>
            <a:srgbClr val="172033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0" y="2103120"/>
            <a:ext cx="3520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REPOSITORY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503920" y="2834640"/>
            <a:ext cx="29718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Saved history</a:t>
            </a:r>
            <a:endParaRPr lang="en-US" sz="1500" dirty="0"/>
          </a:p>
          <a:p>
            <a:pPr algn="ctr" indent="0" marL="0">
              <a:buNone/>
            </a:pP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commit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locks it here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57200" y="502920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Flow:  edit files  →  git add  →  git commit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13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init — turn this folder into a Git repo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this command inside the MyFirstRepo folder.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11247120" cy="1645920"/>
          </a:xfrm>
          <a:prstGeom prst="roundRect">
            <a:avLst>
              <a:gd name="adj" fmla="val 5556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920240"/>
            <a:ext cx="1078992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init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Output jaisa kuch: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Initialized empty Git repository in .../MyFirstRepo/.git/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7200" y="3749040"/>
            <a:ext cx="11247120" cy="2011680"/>
          </a:xfrm>
          <a:prstGeom prst="roundRect">
            <a:avLst>
              <a:gd name="adj" fmla="val 4545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397764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31520" y="4389120"/>
            <a:ext cx="106984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created a hidden .git folder. This is no longer a normal folder — it is a tracked repository.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delete .git — it stores the full history.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Check:  ls -a   (Mac/Linux)    OR    dir /a   (Windows)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14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status — what is pending right now?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status before and after every step. Make this a habit.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11247120" cy="2560320"/>
          </a:xfrm>
          <a:prstGeom prst="roundRect">
            <a:avLst>
              <a:gd name="adj" fmla="val 3571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920240"/>
            <a:ext cx="1078992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status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You should see: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Untracked files: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  index.html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(use "git add &lt;file&gt;..." to include in what will be committed)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7200" y="466344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466344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Untracked = Git is not tracking this file yet. Next: git add.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15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add — move files to the staging area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→ Staging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6858000" cy="2194560"/>
          </a:xfrm>
          <a:prstGeom prst="roundRect">
            <a:avLst>
              <a:gd name="adj" fmla="val 4167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920240"/>
            <a:ext cx="6400800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Ek file: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add index.html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Ya saari files: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add 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589520" y="1737360"/>
            <a:ext cx="4114800" cy="2194560"/>
          </a:xfrm>
          <a:prstGeom prst="roundRect">
            <a:avLst>
              <a:gd name="adj" fmla="val 4167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818120" y="19659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check: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818120" y="237744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status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file should look green /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Changes to be committed.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429768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429768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add = put items in the box. commit = seal the box and add a label.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16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08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commit — save to local history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Staging → Repository (local history)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11247120" cy="2011680"/>
          </a:xfrm>
          <a:prstGeom prst="roundRect">
            <a:avLst>
              <a:gd name="adj" fmla="val 4545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920240"/>
            <a:ext cx="1078992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commit -m "first commit: add index.html"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Success jaisa: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[main (root-commit) a1b2c3d] first commit: add index.html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1 file changed, 10 insertions(+)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7200" y="4023360"/>
            <a:ext cx="5394960" cy="1737360"/>
          </a:xfrm>
          <a:prstGeom prst="roundRect">
            <a:avLst>
              <a:gd name="adj" fmla="val 526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420624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rules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85800" y="4617720"/>
            <a:ext cx="49377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Short + clear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Say what changed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Keep it inside quotes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Meaningful — avoid just "update"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126480" y="4023360"/>
            <a:ext cx="5577840" cy="1737360"/>
          </a:xfrm>
          <a:prstGeom prst="roundRect">
            <a:avLst>
              <a:gd name="adj" fmla="val 5263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55080" y="420624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355080" y="4617720"/>
            <a:ext cx="5120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log --oneline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commit should appear.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history is ready!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17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CHECKPOINT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side DONE ✓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far everything is on your laptop. Code is not on GitHub yet.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920240"/>
            <a:ext cx="3611880" cy="1143000"/>
          </a:xfrm>
          <a:prstGeom prst="roundRect">
            <a:avLst>
              <a:gd name="adj" fmla="val 8000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2240280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Git installed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4297680" y="1920240"/>
            <a:ext cx="3611880" cy="1143000"/>
          </a:xfrm>
          <a:prstGeom prst="roundRect">
            <a:avLst>
              <a:gd name="adj" fmla="val 8000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480560" y="2240280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Config set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8138160" y="1920240"/>
            <a:ext cx="3611880" cy="1143000"/>
          </a:xfrm>
          <a:prstGeom prst="roundRect">
            <a:avLst>
              <a:gd name="adj" fmla="val 8000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21040" y="2240280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Folder + file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457200" y="3291840"/>
            <a:ext cx="3611880" cy="1143000"/>
          </a:xfrm>
          <a:prstGeom prst="roundRect">
            <a:avLst>
              <a:gd name="adj" fmla="val 8000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3611880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git init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4297680" y="3291840"/>
            <a:ext cx="3611880" cy="1143000"/>
          </a:xfrm>
          <a:prstGeom prst="roundRect">
            <a:avLst>
              <a:gd name="adj" fmla="val 8000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80560" y="3611880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git add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8138160" y="3291840"/>
            <a:ext cx="3611880" cy="1143000"/>
          </a:xfrm>
          <a:prstGeom prst="roundRect">
            <a:avLst>
              <a:gd name="adj" fmla="val 8000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21040" y="3611880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git commit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18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09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9 — Create a new repository on GitHub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browser — github.com (logged in)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91640"/>
            <a:ext cx="11247120" cy="685800"/>
          </a:xfrm>
          <a:prstGeom prst="roundRect">
            <a:avLst>
              <a:gd name="adj" fmla="val 10667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1828800"/>
            <a:ext cx="411480" cy="41148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182880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1828800"/>
            <a:ext cx="10149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Top-right +  →  New repository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2468880"/>
            <a:ext cx="11247120" cy="685800"/>
          </a:xfrm>
          <a:prstGeom prst="roundRect">
            <a:avLst>
              <a:gd name="adj" fmla="val 10667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0080" y="2606040"/>
            <a:ext cx="411480" cy="41148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26060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280160" y="2606040"/>
            <a:ext cx="10149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Repository name: MyFirstRepo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57200" y="3246120"/>
            <a:ext cx="11247120" cy="685800"/>
          </a:xfrm>
          <a:prstGeom prst="roundRect">
            <a:avLst>
              <a:gd name="adj" fmla="val 10667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3383280"/>
            <a:ext cx="411480" cy="41148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33832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280160" y="3383280"/>
            <a:ext cx="10149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Public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57200" y="4023360"/>
            <a:ext cx="11247120" cy="685800"/>
          </a:xfrm>
          <a:prstGeom prst="roundRect">
            <a:avLst>
              <a:gd name="adj" fmla="val 10667"/>
            </a:avLst>
          </a:prstGeom>
          <a:solidFill>
            <a:srgbClr val="172033"/>
          </a:solidFill>
          <a:ln w="19050">
            <a:solidFill>
              <a:srgbClr val="FBBF2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0080" y="4160520"/>
            <a:ext cx="411480" cy="411480"/>
          </a:xfrm>
          <a:prstGeom prst="ellipse">
            <a:avLst/>
          </a:prstGeom>
          <a:solidFill>
            <a:srgbClr val="FBBF24"/>
          </a:solidFill>
          <a:ln/>
        </p:spPr>
      </p:sp>
      <p:sp>
        <p:nvSpPr>
          <p:cNvPr id="22" name="Text 20"/>
          <p:cNvSpPr/>
          <p:nvPr/>
        </p:nvSpPr>
        <p:spPr>
          <a:xfrm>
            <a:off x="640080" y="416052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280160" y="4160520"/>
            <a:ext cx="10149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README / .gitignore  →  DO NOT ADD (keep it empty)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57200" y="4800600"/>
            <a:ext cx="11247120" cy="685800"/>
          </a:xfrm>
          <a:prstGeom prst="roundRect">
            <a:avLst>
              <a:gd name="adj" fmla="val 10667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40080" y="4937760"/>
            <a:ext cx="411480" cy="41148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" y="49377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280160" y="4937760"/>
            <a:ext cx="10149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Create repository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19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Today's clear goal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this workshop, every student will complete this flow.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8288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21488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685800" y="26060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login / account ready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297680" y="18288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26280" y="21488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526280" y="26060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Git on laptop + verify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138160" y="18288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66760" y="21488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8366760" y="26060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first project folder + file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57200" y="36576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39776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85800" y="44348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init → add → commit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4297680" y="36576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26280" y="39776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4526280" y="44348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repository on GitHub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8138160" y="3657600"/>
            <a:ext cx="3611880" cy="1554480"/>
          </a:xfrm>
          <a:prstGeom prst="roundRect">
            <a:avLst>
              <a:gd name="adj" fmla="val 7059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66760" y="39776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8366760" y="44348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code — visible on GitHub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02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09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keep the repo EMPTY?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 this rule for your first push.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5486400" cy="3840480"/>
          </a:xfrm>
          <a:prstGeom prst="roundRect">
            <a:avLst>
              <a:gd name="adj" fmla="val 2857"/>
            </a:avLst>
          </a:prstGeom>
          <a:solidFill>
            <a:srgbClr val="172033"/>
          </a:solidFill>
          <a:ln w="19050">
            <a:solidFill>
              <a:srgbClr val="F8717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011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ADDED A README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31520" y="2560320"/>
            <a:ext cx="49377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already has 1 commit.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local history is different.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may conflict / get rejected.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confuses beginners.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217920" y="1737360"/>
            <a:ext cx="5486400" cy="3840480"/>
          </a:xfrm>
          <a:prstGeom prst="roundRect">
            <a:avLst>
              <a:gd name="adj" fmla="val 2857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92240" y="2011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EMPTY REPO (TODAY'S METHOD)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492240" y="2560320"/>
            <a:ext cx="49377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commit on GitHub yet.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local first commit is ready.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stays clean.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add a README later.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20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09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the repository URL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create, GitHub shows an HTTPS link — copy it.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828800"/>
            <a:ext cx="11247120" cy="1280160"/>
          </a:xfrm>
          <a:prstGeom prst="roundRect">
            <a:avLst>
              <a:gd name="adj" fmla="val 7143"/>
            </a:avLst>
          </a:prstGeom>
          <a:solidFill>
            <a:srgbClr val="0A0F1A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148840"/>
            <a:ext cx="10698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https://github.com/YOUR_USERNAME/MyFirstRepo.git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457200" y="3474720"/>
            <a:ext cx="3657600" cy="1371600"/>
          </a:xfrm>
          <a:prstGeom prst="roundRect">
            <a:avLst>
              <a:gd name="adj" fmla="val 6667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1792" y="3675888"/>
            <a:ext cx="384048" cy="384048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2" name="Text 10"/>
          <p:cNvSpPr/>
          <p:nvPr/>
        </p:nvSpPr>
        <p:spPr>
          <a:xfrm>
            <a:off x="621792" y="367588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115568" y="3639312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115568" y="3931920"/>
            <a:ext cx="2834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Easiest for today — username/password or token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297680" y="3474720"/>
            <a:ext cx="3657600" cy="1371600"/>
          </a:xfrm>
          <a:prstGeom prst="roundRect">
            <a:avLst>
              <a:gd name="adj" fmla="val 6667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462272" y="3675888"/>
            <a:ext cx="384048" cy="384048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7" name="Text 15"/>
          <p:cNvSpPr/>
          <p:nvPr/>
        </p:nvSpPr>
        <p:spPr>
          <a:xfrm>
            <a:off x="4462272" y="367588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956048" y="3639312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YOUR_USERNAME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956048" y="3931920"/>
            <a:ext cx="2834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with your GitHub username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8138160" y="3474720"/>
            <a:ext cx="3657600" cy="1371600"/>
          </a:xfrm>
          <a:prstGeom prst="roundRect">
            <a:avLst>
              <a:gd name="adj" fmla="val 6667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302752" y="3675888"/>
            <a:ext cx="384048" cy="384048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2" name="Text 20"/>
          <p:cNvSpPr/>
          <p:nvPr/>
        </p:nvSpPr>
        <p:spPr>
          <a:xfrm>
            <a:off x="8302752" y="367588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796528" y="3639312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MyFirstRepo.git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8796528" y="3931920"/>
            <a:ext cx="2834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 name + .git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57200" y="521208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521208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Green Code button → HTTPS → copy icon. Skip SSH for today — learn it later.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21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10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remote add — connect to GitHub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your local repo an online address. Nickname: origin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11247120" cy="2286000"/>
          </a:xfrm>
          <a:prstGeom prst="roundRect">
            <a:avLst>
              <a:gd name="adj" fmla="val 4000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920240"/>
            <a:ext cx="1078992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remote add origin https://github.com/YOUR_USERNAME/MyFirstRepo.git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Check connected?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remote -v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You should see: origin  https://github.com/... (fetch)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         origin  https://github.com/... (push)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7200" y="438912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438912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origin = default remote name. It means: my GitHub repository.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22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Branch name = main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default branch is main. Keep your local branch aligned.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11247120" cy="1463040"/>
          </a:xfrm>
          <a:prstGeom prst="roundRect">
            <a:avLst>
              <a:gd name="adj" fmla="val 6250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920240"/>
            <a:ext cx="1078992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branch -M main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-M = rename/move current branch to main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7200" y="3566160"/>
            <a:ext cx="11247120" cy="2103120"/>
          </a:xfrm>
          <a:prstGeom prst="roundRect">
            <a:avLst>
              <a:gd name="adj" fmla="val 4348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379476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31520" y="4206240"/>
            <a:ext cx="106984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Older systems may use master as the default branch.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uses main.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command avoids a mismatch — so push stays clean.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23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12  ★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push — send your code to GitHub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moment — local → cloud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91640"/>
            <a:ext cx="11247120" cy="1828800"/>
          </a:xfrm>
          <a:prstGeom prst="roundRect">
            <a:avLst>
              <a:gd name="adj" fmla="val 5000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874520"/>
            <a:ext cx="1078992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push -u origin main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-u = upstream set (agli baar sirf: git push)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A login / token popup may appear — allow / paste token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7200" y="3840480"/>
            <a:ext cx="5486400" cy="1920240"/>
          </a:xfrm>
          <a:prstGeom prst="roundRect">
            <a:avLst>
              <a:gd name="adj" fmla="val 4762"/>
            </a:avLst>
          </a:prstGeom>
          <a:solidFill>
            <a:srgbClr val="172033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402336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85800" y="4480560"/>
            <a:ext cx="5029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will see progress in the terminal.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refresh the browser: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index.html should appear on GitHub!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217920" y="3840480"/>
            <a:ext cx="5486400" cy="1920240"/>
          </a:xfrm>
          <a:prstGeom prst="roundRect">
            <a:avLst>
              <a:gd name="adj" fmla="val 4762"/>
            </a:avLst>
          </a:prstGeom>
          <a:solidFill>
            <a:srgbClr val="172033"/>
          </a:solidFill>
          <a:ln w="19050">
            <a:solidFill>
              <a:srgbClr val="FBBF2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402336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 POPUP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46520" y="4480560"/>
            <a:ext cx="5029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 login / Personal Access Token.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Password-based push often fails.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→ Settings → Developer settings → Token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24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Congrats — your first push is done!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it in the browser.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83080"/>
            <a:ext cx="11247120" cy="777240"/>
          </a:xfrm>
          <a:prstGeom prst="roundRect">
            <a:avLst>
              <a:gd name="adj" fmla="val 11765"/>
            </a:avLst>
          </a:prstGeom>
          <a:solidFill>
            <a:srgbClr val="172033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783080"/>
            <a:ext cx="10515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 Refresh the GitHub repo page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457200" y="2651760"/>
            <a:ext cx="11247120" cy="777240"/>
          </a:xfrm>
          <a:prstGeom prst="roundRect">
            <a:avLst>
              <a:gd name="adj" fmla="val 11765"/>
            </a:avLst>
          </a:prstGeom>
          <a:solidFill>
            <a:srgbClr val="172033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2651760"/>
            <a:ext cx="10515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 index.html file is visible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457200" y="3520440"/>
            <a:ext cx="11247120" cy="777240"/>
          </a:xfrm>
          <a:prstGeom prst="roundRect">
            <a:avLst>
              <a:gd name="adj" fmla="val 11765"/>
            </a:avLst>
          </a:prstGeom>
          <a:solidFill>
            <a:srgbClr val="172033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3520440"/>
            <a:ext cx="10515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 Commit message is visible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457200" y="4389120"/>
            <a:ext cx="11247120" cy="777240"/>
          </a:xfrm>
          <a:prstGeom prst="roundRect">
            <a:avLst>
              <a:gd name="adj" fmla="val 11765"/>
            </a:avLst>
          </a:prstGeom>
          <a:solidFill>
            <a:srgbClr val="172033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4389120"/>
            <a:ext cx="10515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 Username / timestamp looks correct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25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CHEAT SHEET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command flow for today (copy this)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once from top to bottom.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00200"/>
            <a:ext cx="11247120" cy="4434840"/>
          </a:xfrm>
          <a:prstGeom prst="roundRect">
            <a:avLst>
              <a:gd name="adj" fmla="val 2062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783080"/>
            <a:ext cx="1078992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--version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config --global user.name "Your Name"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config --global user.email "you@email.com"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mkdir MyFirstRepo &amp;&amp; cd MyFirstRepo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create index.html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init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add 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commit -m "first commit: add index.html"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remote add origin https://github.com/USER/MyFirstRepo.git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branch -M main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push -u origin main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26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BONUS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→ Push again (real workflow)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once more — this is the daily workflow.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828800"/>
            <a:ext cx="2743200" cy="1554480"/>
          </a:xfrm>
          <a:prstGeom prst="roundRect">
            <a:avLst>
              <a:gd name="adj" fmla="val 588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029968"/>
            <a:ext cx="384048" cy="384048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0299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15568" y="1993392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 index.html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15568" y="2286000"/>
            <a:ext cx="19202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text / add your name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337560" y="1828800"/>
            <a:ext cx="2743200" cy="1554480"/>
          </a:xfrm>
          <a:prstGeom prst="roundRect">
            <a:avLst>
              <a:gd name="adj" fmla="val 588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502152" y="2029968"/>
            <a:ext cx="384048" cy="384048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5" name="Text 13"/>
          <p:cNvSpPr/>
          <p:nvPr/>
        </p:nvSpPr>
        <p:spPr>
          <a:xfrm>
            <a:off x="3502152" y="20299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995928" y="1993392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add 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995928" y="2286000"/>
            <a:ext cx="19202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changes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217920" y="1828800"/>
            <a:ext cx="2743200" cy="1554480"/>
          </a:xfrm>
          <a:prstGeom prst="roundRect">
            <a:avLst>
              <a:gd name="adj" fmla="val 588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382512" y="2029968"/>
            <a:ext cx="384048" cy="384048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0" name="Text 18"/>
          <p:cNvSpPr/>
          <p:nvPr/>
        </p:nvSpPr>
        <p:spPr>
          <a:xfrm>
            <a:off x="6382512" y="20299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876288" y="1993392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commit -m "update homepage"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876288" y="2286000"/>
            <a:ext cx="19202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history entry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9098280" y="1828800"/>
            <a:ext cx="2743200" cy="1554480"/>
          </a:xfrm>
          <a:prstGeom prst="roundRect">
            <a:avLst>
              <a:gd name="adj" fmla="val 588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262872" y="2029968"/>
            <a:ext cx="384048" cy="384048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5" name="Text 23"/>
          <p:cNvSpPr/>
          <p:nvPr/>
        </p:nvSpPr>
        <p:spPr>
          <a:xfrm>
            <a:off x="9262872" y="20299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9756648" y="1993392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push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9756648" y="2286000"/>
            <a:ext cx="19202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update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57200" y="384048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0080" y="384048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First time: -u origin main. After that, mostly: git add → commit → push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457200" y="4663440"/>
            <a:ext cx="11247120" cy="1188720"/>
          </a:xfrm>
          <a:prstGeom prst="roundRect">
            <a:avLst>
              <a:gd name="adj" fmla="val 7692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31520" y="4663440"/>
            <a:ext cx="106984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 next: git clone (get the same repo on another laptop)  ·  git pull (get latest changes)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27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errors — do not panic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cover about 90% of workshop issues.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645920"/>
            <a:ext cx="11247120" cy="731520"/>
          </a:xfrm>
          <a:prstGeom prst="roundRect">
            <a:avLst>
              <a:gd name="adj" fmla="val 10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645920"/>
            <a:ext cx="5486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8717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not recognized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309360" y="1645920"/>
            <a:ext cx="5120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Git + open a new terminal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2468880"/>
            <a:ext cx="11247120" cy="731520"/>
          </a:xfrm>
          <a:prstGeom prst="roundRect">
            <a:avLst>
              <a:gd name="adj" fmla="val 10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2468880"/>
            <a:ext cx="5486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8717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Permission denied / auth failed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309360" y="2468880"/>
            <a:ext cx="5120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Login again / Personal Access Token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57200" y="3291840"/>
            <a:ext cx="11247120" cy="731520"/>
          </a:xfrm>
          <a:prstGeom prst="roundRect">
            <a:avLst>
              <a:gd name="adj" fmla="val 10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3291840"/>
            <a:ext cx="5486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8717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remote origin already exists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309360" y="3291840"/>
            <a:ext cx="5120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remote remove origin  then add again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57200" y="4114800"/>
            <a:ext cx="11247120" cy="731520"/>
          </a:xfrm>
          <a:prstGeom prst="roundRect">
            <a:avLst>
              <a:gd name="adj" fmla="val 10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4114800"/>
            <a:ext cx="5486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8717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failed to push (non-fast-forward)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309360" y="4114800"/>
            <a:ext cx="5120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 was not empty — usually a README issue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57200" y="4937760"/>
            <a:ext cx="11247120" cy="731520"/>
          </a:xfrm>
          <a:prstGeom prst="roundRect">
            <a:avLst>
              <a:gd name="adj" fmla="val 10000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85800" y="4937760"/>
            <a:ext cx="5486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8717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Please tell me who you are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309360" y="4937760"/>
            <a:ext cx="5120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config user.name / user.email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28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flow — one picture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will follow this order live. Each box = one practical step.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20040" y="2194560"/>
            <a:ext cx="1325880" cy="1463040"/>
          </a:xfrm>
          <a:prstGeom prst="roundRect">
            <a:avLst>
              <a:gd name="adj" fmla="val 6897"/>
            </a:avLst>
          </a:prstGeom>
          <a:solidFill>
            <a:srgbClr val="0E7490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233172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5760" y="2697480"/>
            <a:ext cx="1234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554480" y="26974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783080" y="2194560"/>
            <a:ext cx="1325880" cy="1463040"/>
          </a:xfrm>
          <a:prstGeom prst="roundRect">
            <a:avLst>
              <a:gd name="adj" fmla="val 6897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783080" y="233172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828800" y="2697480"/>
            <a:ext cx="1234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017520" y="26974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246120" y="2194560"/>
            <a:ext cx="1325880" cy="1463040"/>
          </a:xfrm>
          <a:prstGeom prst="roundRect">
            <a:avLst>
              <a:gd name="adj" fmla="val 6897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46120" y="233172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291840" y="2697480"/>
            <a:ext cx="1234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480560" y="26974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709160" y="2194560"/>
            <a:ext cx="1325880" cy="1463040"/>
          </a:xfrm>
          <a:prstGeom prst="roundRect">
            <a:avLst>
              <a:gd name="adj" fmla="val 6897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09160" y="233172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754880" y="2697480"/>
            <a:ext cx="1234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folder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943600" y="26974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172200" y="2194560"/>
            <a:ext cx="1325880" cy="1463040"/>
          </a:xfrm>
          <a:prstGeom prst="roundRect">
            <a:avLst>
              <a:gd name="adj" fmla="val 6897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172200" y="233172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217920" y="2697480"/>
            <a:ext cx="1234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406640" y="26974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7635240" y="2194560"/>
            <a:ext cx="1325880" cy="1463040"/>
          </a:xfrm>
          <a:prstGeom prst="roundRect">
            <a:avLst>
              <a:gd name="adj" fmla="val 6897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635240" y="233172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7680960" y="2697480"/>
            <a:ext cx="1234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+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8869680" y="26974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9098280" y="2194560"/>
            <a:ext cx="1325880" cy="1463040"/>
          </a:xfrm>
          <a:prstGeom prst="roundRect">
            <a:avLst>
              <a:gd name="adj" fmla="val 6897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9098280" y="233172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9144000" y="2697480"/>
            <a:ext cx="1234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10332720" y="26974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10561320" y="2194560"/>
            <a:ext cx="1325880" cy="1463040"/>
          </a:xfrm>
          <a:prstGeom prst="roundRect">
            <a:avLst>
              <a:gd name="adj" fmla="val 6897"/>
            </a:avLst>
          </a:prstGeom>
          <a:solidFill>
            <a:srgbClr val="172033"/>
          </a:solidFill>
          <a:ln w="19050">
            <a:solidFill>
              <a:srgbClr val="243049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0561320" y="233172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10607040" y="2697480"/>
            <a:ext cx="1234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457200" y="420624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0080" y="420624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If you skip a step, the next one often fails — follow the order.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03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≠ GitHub  (clear this first)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confusion starts here — understand the difference first.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5394960" cy="3840480"/>
          </a:xfrm>
          <a:prstGeom prst="roundRect">
            <a:avLst>
              <a:gd name="adj" fmla="val 2857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011680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731520" y="246888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on your laptop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22960" y="301752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Version control tool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22960" y="342900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Tracks file changes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22960" y="384048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Works offline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22960" y="425196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Commands: init, add, commit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22960" y="466344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Runs in your terminal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309360" y="1737360"/>
            <a:ext cx="5394960" cy="3840480"/>
          </a:xfrm>
          <a:prstGeom prst="roundRect">
            <a:avLst>
              <a:gd name="adj" fmla="val 2857"/>
            </a:avLst>
          </a:prstGeom>
          <a:solidFill>
            <a:srgbClr val="172033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83680" y="2011680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6583680" y="246888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in the cloud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675120" y="301752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Stores your Git repos online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675120" y="342900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Share code with team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675120" y="384048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Needs internet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675120" y="425196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Actions: push, pull, PR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675120" y="466344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Opens in your browser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04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Login to GitHub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practical step — your account must be open / signed in.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828800"/>
            <a:ext cx="2743200" cy="1371600"/>
          </a:xfrm>
          <a:prstGeom prst="roundRect">
            <a:avLst>
              <a:gd name="adj" fmla="val 6667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029968"/>
            <a:ext cx="384048" cy="384048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0299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15568" y="1993392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browser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15568" y="2286000"/>
            <a:ext cx="1920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Chrome / Edge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337560" y="1828800"/>
            <a:ext cx="2743200" cy="1371600"/>
          </a:xfrm>
          <a:prstGeom prst="roundRect">
            <a:avLst>
              <a:gd name="adj" fmla="val 6667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502152" y="2029968"/>
            <a:ext cx="384048" cy="384048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5" name="Text 13"/>
          <p:cNvSpPr/>
          <p:nvPr/>
        </p:nvSpPr>
        <p:spPr>
          <a:xfrm>
            <a:off x="3502152" y="20299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995928" y="1993392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to github.com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995928" y="2286000"/>
            <a:ext cx="1920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Official site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217920" y="1828800"/>
            <a:ext cx="2743200" cy="1371600"/>
          </a:xfrm>
          <a:prstGeom prst="roundRect">
            <a:avLst>
              <a:gd name="adj" fmla="val 6667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382512" y="2029968"/>
            <a:ext cx="384048" cy="384048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0" name="Text 18"/>
          <p:cNvSpPr/>
          <p:nvPr/>
        </p:nvSpPr>
        <p:spPr>
          <a:xfrm>
            <a:off x="6382512" y="20299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876288" y="1993392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in / Sign up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876288" y="2286000"/>
            <a:ext cx="1920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+ password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9098280" y="1828800"/>
            <a:ext cx="2743200" cy="1371600"/>
          </a:xfrm>
          <a:prstGeom prst="roundRect">
            <a:avLst>
              <a:gd name="adj" fmla="val 6667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262872" y="2029968"/>
            <a:ext cx="384048" cy="384048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5" name="Text 23"/>
          <p:cNvSpPr/>
          <p:nvPr/>
        </p:nvSpPr>
        <p:spPr>
          <a:xfrm>
            <a:off x="9262872" y="20299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9756648" y="1993392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check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9756648" y="2286000"/>
            <a:ext cx="1920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Top-right avatar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57200" y="356616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0080" y="356616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New account? Verify your email — otherwise repo create may be blocked.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457200" y="502920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check: your GitHub home / profile is visible in the browser.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05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these 4 things on GitHub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enough for today — the rest comes later.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11247120" cy="868680"/>
          </a:xfrm>
          <a:prstGeom prst="roundRect">
            <a:avLst>
              <a:gd name="adj" fmla="val 10526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1965960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22D3EE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19659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1874520"/>
            <a:ext cx="9875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Repositories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80160" y="2194560"/>
            <a:ext cx="9875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projects / code folders online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743200"/>
            <a:ext cx="11247120" cy="868680"/>
          </a:xfrm>
          <a:prstGeom prst="roundRect">
            <a:avLst>
              <a:gd name="adj" fmla="val 10526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2971800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22D3EE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297180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280160" y="2880360"/>
            <a:ext cx="9875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button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280160" y="3200400"/>
            <a:ext cx="9875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to create a new repository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57200" y="3749040"/>
            <a:ext cx="11247120" cy="868680"/>
          </a:xfrm>
          <a:prstGeom prst="roundRect">
            <a:avLst>
              <a:gd name="adj" fmla="val 10526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40080" y="3977640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22D3EE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" y="39776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280160" y="3886200"/>
            <a:ext cx="9875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280160" y="4206240"/>
            <a:ext cx="9875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username — it appears in the URL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57200" y="4754880"/>
            <a:ext cx="11247120" cy="868680"/>
          </a:xfrm>
          <a:prstGeom prst="roundRect">
            <a:avLst>
              <a:gd name="adj" fmla="val 10526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40080" y="4983480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22D3EE"/>
          </a:solidFill>
          <a:ln/>
        </p:spPr>
      </p:sp>
      <p:sp>
        <p:nvSpPr>
          <p:cNvPr id="25" name="Text 23"/>
          <p:cNvSpPr/>
          <p:nvPr/>
        </p:nvSpPr>
        <p:spPr>
          <a:xfrm>
            <a:off x="640080" y="49834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280160" y="4892040"/>
            <a:ext cx="9875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tab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1280160" y="5212080"/>
            <a:ext cx="9875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push, your files appear here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06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Install Git on your laptop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is a website. Git is separate software you install locally.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3657600" cy="3474720"/>
          </a:xfrm>
          <a:prstGeom prst="roundRect">
            <a:avLst>
              <a:gd name="adj" fmla="val 3158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9659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WINDOWS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85800" y="2468880"/>
            <a:ext cx="32004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Open git-scm.com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Download for Windows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Run the installer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Next → Next (defaults OK)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Finish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297680" y="1737360"/>
            <a:ext cx="3657600" cy="3474720"/>
          </a:xfrm>
          <a:prstGeom prst="roundRect">
            <a:avLst>
              <a:gd name="adj" fmla="val 3158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26280" y="19659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526280" y="2468880"/>
            <a:ext cx="32004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A: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xcode-select --install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B: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brew install git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open Terminal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138160" y="1737360"/>
            <a:ext cx="3657600" cy="3474720"/>
          </a:xfrm>
          <a:prstGeom prst="roundRect">
            <a:avLst>
              <a:gd name="adj" fmla="val 3158"/>
            </a:avLst>
          </a:prstGeom>
          <a:solidFill>
            <a:srgbClr val="172033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66760" y="19659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LINUX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366760" y="2468880"/>
            <a:ext cx="32004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Ubuntu / Debian: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sudo apt update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sudo apt install git -y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verify in terminal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07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Verify: Is Git installed?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Terminal / Command Prompt / PowerShell / Git Bash.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828800"/>
            <a:ext cx="11247120" cy="1463040"/>
          </a:xfrm>
          <a:prstGeom prst="roundRect">
            <a:avLst>
              <a:gd name="adj" fmla="val 6250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2011680"/>
            <a:ext cx="1078992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--version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Example output: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git version 2.45.2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7200" y="365760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365760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Windows: open a new terminal after install. Old terminals keep the old PATH.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5120640"/>
            <a:ext cx="11247120" cy="777240"/>
          </a:xfrm>
          <a:prstGeom prst="roundRect">
            <a:avLst>
              <a:gd name="adj" fmla="val 9412"/>
            </a:avLst>
          </a:prstGeom>
          <a:solidFill>
            <a:srgbClr val="2A1A1A"/>
          </a:solidFill>
          <a:ln w="12700">
            <a:solidFill>
              <a:srgbClr val="F8717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5120640"/>
            <a:ext cx="10881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 ·  'git' is not recognized → install incomplete / restart the terminal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08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56032"/>
            <a:ext cx="2194560" cy="310896"/>
          </a:xfrm>
          <a:prstGeom prst="roundRect">
            <a:avLst>
              <a:gd name="adj" fmla="val 23529"/>
            </a:avLst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56032"/>
            <a:ext cx="2194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65836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Configure Git (name + email)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commit stores your name and email. Use your GitHub email.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11247120" cy="2194560"/>
          </a:xfrm>
          <a:prstGeom prst="roundRect">
            <a:avLst>
              <a:gd name="adj" fmla="val 4167"/>
            </a:avLst>
          </a:prstGeom>
          <a:solidFill>
            <a:srgbClr val="0A0F1A"/>
          </a:solidFill>
          <a:ln w="12700">
            <a:solidFill>
              <a:srgbClr val="24304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920240"/>
            <a:ext cx="10789920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config --global user.name "Your Name"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config --global user.email "your.email@example.com"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Check: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 config --global --list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7200" y="4206240"/>
            <a:ext cx="11247120" cy="502920"/>
          </a:xfrm>
          <a:prstGeom prst="roundRect">
            <a:avLst>
              <a:gd name="adj" fmla="val 14545"/>
            </a:avLst>
          </a:prstGeom>
          <a:solidFill>
            <a:srgbClr val="132A22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420624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·  --global = set once for this laptop. You do not repeat it for every project.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6492240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LOCALHOST TO PRODUCTION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315200" y="649224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HANDS-ON  ·  09 / 28</a:t>
            </a:r>
            <a:endParaRPr lang="en-US" sz="1000" dirty="0"/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Git Complete Hands-on Flow</dc:title>
  <dc:subject>FROM LOCALHOST TO PRODUCTION</dc:subject>
  <dc:creator>Madin Bloch</dc:creator>
  <cp:lastModifiedBy>Madin Bloch</cp:lastModifiedBy>
  <cp:revision>1</cp:revision>
  <dcterms:created xsi:type="dcterms:W3CDTF">2026-08-21T20:47:21Z</dcterms:created>
  <dcterms:modified xsi:type="dcterms:W3CDTF">2026-08-21T20:47:21Z</dcterms:modified>
</cp:coreProperties>
</file>