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41732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457200" y="219456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Hands-on Flow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283464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→ Key Pair → Security Group → SSH → Docker → Nginx → Domain → Go Live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3657600"/>
            <a:ext cx="4937760" cy="502920"/>
          </a:xfrm>
          <a:prstGeom prst="roundRect">
            <a:avLst>
              <a:gd name="adj" fmla="val 2181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3657600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BCA / MCA  ·  Practical Workshop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4805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Madin Bloch  ·  Software Developer &amp; Trainer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01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key rules (must follow)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beginner security mistakes start here.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64592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194560" y="1645920"/>
            <a:ext cx="9235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.pem once and keep it safe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57200" y="2359152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359152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194560" y="2359152"/>
            <a:ext cx="9235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chmod 400 workshop-key.pem  (Linux/Mac)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57200" y="3072384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3072384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194560" y="3072384"/>
            <a:ext cx="9235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it only with SSH:  ssh -i key.pem ...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7200" y="3785616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5240">
            <a:solidFill>
              <a:srgbClr val="F8717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3785616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194560" y="3785616"/>
            <a:ext cx="9235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.pem to GitHub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457200" y="4498848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5240">
            <a:solidFill>
              <a:srgbClr val="F8717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449884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2194560" y="4498848"/>
            <a:ext cx="9235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.pem on WhatsApp / Drive publicly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57200" y="521208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5240">
            <a:solidFill>
              <a:srgbClr val="F8717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" y="52120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2194560" y="5212080"/>
            <a:ext cx="9235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permissions open (Windows share carefully)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10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Group = firewall for your EC2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decides which network traffic is allowed.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1124712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057400"/>
            <a:ext cx="10515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Security Group as the gate rules for your server.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open gate = no SSH, no website, no users.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457200" y="393192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416052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INBOUND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85800" y="475488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coming INTO the server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297680" y="393192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97680" y="416052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OUTBOUND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526280" y="475488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going OUT from the server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138160" y="393192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416052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66760" y="475488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Door numbers: 22, 80, 443...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11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Inbound rules — traffic INTO the server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open what you need. Everything else stays closed.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11247120" cy="502920"/>
          </a:xfrm>
          <a:prstGeom prst="roundRect">
            <a:avLst>
              <a:gd name="adj" fmla="val 21818"/>
            </a:avLst>
          </a:prstGeom>
          <a:solidFill>
            <a:srgbClr val="0E7490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64592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103120" y="164592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0" y="164592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601200" y="16459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224028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24028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103120" y="224028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0" y="22402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laptop → server terminal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601200" y="224028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57200" y="297180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297180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80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103120" y="297180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0" y="29718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open website (Nginx)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601200" y="297180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370332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370332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443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2103120" y="37033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0" y="370332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website (later)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601200" y="37033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57200" y="443484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" y="443484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8080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2103120" y="44348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port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572000" y="443484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Docker port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9601200" y="443484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(use Nginx)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457200" y="516636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" y="516636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3306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2103120" y="516636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4572000" y="516636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port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9601200" y="516636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(keep internal)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12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Inbound picture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world trying to enter your EC2.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3017520" cy="3657600"/>
          </a:xfrm>
          <a:prstGeom prst="roundRect">
            <a:avLst>
              <a:gd name="adj" fmla="val 3636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9456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3017520"/>
            <a:ext cx="26517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laptop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11880" y="33832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383280" y="379476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asks to enter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54880" y="1828800"/>
            <a:ext cx="3200400" cy="3657600"/>
          </a:xfrm>
          <a:prstGeom prst="roundRect">
            <a:avLst>
              <a:gd name="adj" fmla="val 3429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22860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937760" y="3291840"/>
            <a:ext cx="2834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22?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80?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443?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rest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092440" y="33832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8595360" y="1828800"/>
            <a:ext cx="3108960" cy="3657600"/>
          </a:xfrm>
          <a:prstGeom prst="roundRect">
            <a:avLst>
              <a:gd name="adj" fmla="val 3529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0" y="228600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778240" y="310896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allowed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ports reach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server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13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Outbound rules — traffic OUT from the server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also needs to talk to the outside world.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OUTBOUND MATTERS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606040"/>
            <a:ext cx="49377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EC2 needs outbound access to: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apt update / install packages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git clone from GitHub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docker pull images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DNS lookups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outbound is blocked,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installs and pulls fail.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201168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DEFAULT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83680" y="2606040"/>
            <a:ext cx="49377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Usually keep: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Outbound = Allow all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(0.0.0.0/0)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beginners this is simplest.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 in production you can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 outbound carefully.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14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706624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7066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Inbound vs Outbound — one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mix these two directions.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0E7490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69164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Direction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840480" y="169164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 server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680960" y="169164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from server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251460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51460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840480" y="251460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Inbound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680960" y="251460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Outbound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33756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33756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840480" y="333756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opens port 80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680960" y="333756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pulls Docker image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57200" y="416052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416052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840480" y="416052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 on port 22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680960" y="416052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apt install nginx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57200" y="498348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840480" y="498348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22 + 80 (+443)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680960" y="498348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all (simple)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15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SSH?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Shell — remote control of your Linux server.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3657600" cy="3840480"/>
          </a:xfrm>
          <a:prstGeom prst="roundRect">
            <a:avLst>
              <a:gd name="adj" fmla="val 30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0312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0080" y="2926080"/>
            <a:ext cx="32918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Terminal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ssh -i key.pem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ubuntu@PUBLIC_IP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251960" y="33832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114800" y="384048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encrypted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303520" y="1783080"/>
            <a:ext cx="3017520" cy="3840480"/>
          </a:xfrm>
          <a:prstGeom prst="roundRect">
            <a:avLst>
              <a:gd name="adj" fmla="val 3636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03520" y="301752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5303520" y="3749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tunnel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412480" y="33832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8869680" y="1783080"/>
            <a:ext cx="2834640" cy="3840480"/>
          </a:xfrm>
          <a:prstGeom prst="roundRect">
            <a:avLst>
              <a:gd name="adj" fmla="val 3871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0" y="210312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052560" y="3017520"/>
            <a:ext cx="24688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Commands run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server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on laptop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16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SSH login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folder where your .pem file is saved.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2743200"/>
          </a:xfrm>
          <a:prstGeom prst="roundRect">
            <a:avLst>
              <a:gd name="adj" fmla="val 3333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56232"/>
            <a:ext cx="107899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Linux / Mac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chmod 400 workshop-key.pem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ssh -i workshop-key.pem ubuntu@YOUR_PUBLIC_IP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Windows: use PowerShell / Git Bash with the same idea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First time: type yes when asked about fingerprint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475488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7548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Ubuntu AMI default user is usually: ubuntu   (not root, not admin)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544068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2A1A1A"/>
          </a:solidFill>
          <a:ln w="12700">
            <a:solidFill>
              <a:srgbClr val="F8717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544068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 ·  Permission denied (publickey) → wrong key, wrong user, or SG port 22 closed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17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checks after login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you are on the server before installing anything.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6583680" cy="4114800"/>
          </a:xfrm>
          <a:prstGeom prst="roundRect">
            <a:avLst>
              <a:gd name="adj" fmla="val 2222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56232"/>
            <a:ext cx="61264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whoami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hostname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pwd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uname -a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free -h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df -h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apt update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apt upgrade -y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315200" y="1691640"/>
            <a:ext cx="4389120" cy="4114800"/>
          </a:xfrm>
          <a:prstGeom prst="roundRect">
            <a:avLst>
              <a:gd name="adj" fmla="val 2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543800" y="192024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these mean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543800" y="246888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whoami → current user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hostname → server name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pwd → current folder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-h → RAM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 -h → disk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uname -a → OS/kernel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sudo → admin privileges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18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code + install Docker on EC2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copy folders by USB. Use GitHub.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4114800"/>
          </a:xfrm>
          <a:prstGeom prst="roundRect">
            <a:avLst>
              <a:gd name="adj" fmla="val 2222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56232"/>
            <a:ext cx="1078992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--version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clone https://github.com/USERNAME/REPO.git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cd REPO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ls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Install Docker Engine on Ubuntu (follow current Docker docs)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--version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version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Note: server uses Docker Engine — not Docker Desktop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19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0312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clear goal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same Docker project from laptop to a public server.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 EC2 Ubuntu server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29768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2628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public + private keys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3816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36676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inbound / outbound rules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720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8580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 into the server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429768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2628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52628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Docker Compose on EC2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813816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836676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Nginx in front + open via domain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02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Docker Compose on the server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project as local — now on EC2.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2560320"/>
          </a:xfrm>
          <a:prstGeom prst="roundRect">
            <a:avLst>
              <a:gd name="adj" fmla="val 3571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56232"/>
            <a:ext cx="107899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cd /home/ubuntu/REPO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up -d --build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ps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curl http://127.0.0.1:8080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45720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5720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If curl works on the server, Docker is fine. Fix Docker before touching Nginx.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530352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530352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order:  containers running  →  curl localhost:8080  →  then Nginx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20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Nginx?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fast web server — and today we use it as a reverse proxy.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01168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receives public traffic on port 80/443,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forwards it to your Docker app on localhost:8080.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457200" y="3657600"/>
            <a:ext cx="274320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97764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server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466344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serve HTML files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383280" y="3657600"/>
            <a:ext cx="274320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83280" y="397764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 proxy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566160" y="466344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Forwards to your app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09360" y="3657600"/>
            <a:ext cx="274320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397764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92240" y="466344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public door (:80)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235440" y="3657600"/>
            <a:ext cx="274320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235440" y="397764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TLS helper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418320" y="466344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 certificates later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21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706624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7066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Nginx instead of opening :8080?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should not talk directly to Docker ports.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IDEAL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60604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→ EC2:8080 → Docker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Ugly URLs with :8080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Extra public ports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Harder HTTPS later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App port exposed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83680" y="260604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→ :80 Nginx → localhost:8080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Clean domain URL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One public entry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Easy HTTPS next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Docker stays internal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22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 proxy picture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is the receptionist. Docker is the office inside.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2103120"/>
            <a:ext cx="2743200" cy="2194560"/>
          </a:xfrm>
          <a:prstGeom prst="roundRect">
            <a:avLst>
              <a:gd name="adj" fmla="val 50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46888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02920" y="32918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/ Domain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971800" y="2926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337560" y="2103120"/>
            <a:ext cx="2743200" cy="2194560"/>
          </a:xfrm>
          <a:prstGeom prst="roundRect">
            <a:avLst>
              <a:gd name="adj" fmla="val 5000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37560" y="246888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:80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474720" y="32918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entry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943600" y="2926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6309360" y="2103120"/>
            <a:ext cx="2743200" cy="2194560"/>
          </a:xfrm>
          <a:prstGeom prst="roundRect">
            <a:avLst>
              <a:gd name="adj" fmla="val 5000"/>
            </a:avLst>
          </a:prstGeom>
          <a:solidFill>
            <a:srgbClr val="172033"/>
          </a:solidFill>
          <a:ln w="25400">
            <a:solidFill>
              <a:srgbClr val="A78BF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246888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127.0.0.1:8080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46520" y="32918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only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915400" y="2926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9281160" y="2103120"/>
            <a:ext cx="2743200" cy="2194560"/>
          </a:xfrm>
          <a:prstGeom prst="roundRect">
            <a:avLst>
              <a:gd name="adj" fmla="val 500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81160" y="246888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CONTAINER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418320" y="32918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app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484632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484632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MySQL stays inside Docker network. Do not open 3306 to the internet.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23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Nginx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listens on port 80 — make sure SG allows inbound 80.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2926080"/>
          </a:xfrm>
          <a:prstGeom prst="roundRect">
            <a:avLst>
              <a:gd name="adj" fmla="val 3125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56232"/>
            <a:ext cx="107899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apt update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apt install nginx -y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systemctl status nginx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nginx -v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Browser → http://YOUR_PUBLIC_IP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Default Nginx page = port 80 is reachable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50292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0292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If default page does not open: check Security Group inbound rule for port 80.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24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reverse proxy config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the site config, then test and reload.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00200"/>
            <a:ext cx="11247120" cy="3657600"/>
          </a:xfrm>
          <a:prstGeom prst="roundRect">
            <a:avLst>
              <a:gd name="adj" fmla="val 2500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764792"/>
            <a:ext cx="1078992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server {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listen 80;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server_name your-domain.duckdns.org;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location / {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proxy_pass http://127.0.0.1:8080;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proxy_set_header Host $host;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proxy_set_header X-Real-IP $remote_addr;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proxy_set_header X-Forwarded-For $proxy_add_x_forwarded_for;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proxy_set_header X-Forwarded-Proto $scheme;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}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54864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Always run: sudo nginx -t   then   sudo systemctl reload nginx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25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1700784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common mistakes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config errors before reload.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WRONG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60604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location {          ← missing /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proxy_pass wrong port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Forgot nginx -t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SG port 80 closed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not running on 8080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83680" y="260604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location / {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proxy_pass http://127.0.0.1:8080;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nginx -t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systemctl reload nginx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curl localhost:8080 first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then test domain / public IP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26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a domain (DuckDNS example)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answers: which server?  Nginx answers: which app?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1920240"/>
            <a:ext cx="2788920" cy="2377440"/>
          </a:xfrm>
          <a:prstGeom prst="roundRect">
            <a:avLst>
              <a:gd name="adj" fmla="val 4615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28600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02920" y="301752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freeworkshops.duckdns.org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017520" y="2834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337560" y="1920240"/>
            <a:ext cx="2788920" cy="2377440"/>
          </a:xfrm>
          <a:prstGeom prst="roundRect">
            <a:avLst>
              <a:gd name="adj" fmla="val 4615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37560" y="228600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474720" y="301752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to EC2 public IP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989320" y="2834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6309360" y="1920240"/>
            <a:ext cx="2788920" cy="2377440"/>
          </a:xfrm>
          <a:prstGeom prst="roundRect">
            <a:avLst>
              <a:gd name="adj" fmla="val 4615"/>
            </a:avLst>
          </a:prstGeom>
          <a:solidFill>
            <a:srgbClr val="172033"/>
          </a:solidFill>
          <a:ln w="25400">
            <a:solidFill>
              <a:srgbClr val="A78BF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228600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46520" y="301752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listens on :80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961120" y="2834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9281160" y="1920240"/>
            <a:ext cx="2788920" cy="2377440"/>
          </a:xfrm>
          <a:prstGeom prst="roundRect">
            <a:avLst>
              <a:gd name="adj" fmla="val 4615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81160" y="228600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418320" y="301752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on localhost:8080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475488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47548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After DNS update, wait a bit. Then open http://your-domain without :8080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27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10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the Docker port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Nginx works, do not expose 8080 publicly.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IDEAL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60604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ports: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- "8080:80"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May expose Docker on the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server network interface.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Anyone can hit :8080.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83680" y="260604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ports: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- "127.0.0.1:8080:80"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Only Nginx / local server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can reach the app port.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Public uses :80 only.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28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1901952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190195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 — next production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this only after HTTP → Nginx → Docker already works.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works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0080" y="34747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opens on port 80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38328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8328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83280" y="274320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566160" y="34747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Encrypt / Certbot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0936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09360" y="274320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 :443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492240" y="34747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handles TLS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23544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3544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235440" y="274320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HTTPS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9418320" y="34747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Redirect 80 → 443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57200" y="49377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49377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Do not start with HTTPS on day one. First make the simple HTTP path solid.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29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deployment flow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order we will follow live.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2004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0E7490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5448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178308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8308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82880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01752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324612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4612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29184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8056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470916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0916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75488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94360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617220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7220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21792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40664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763524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3524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68096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86968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32" name="Shape 30"/>
          <p:cNvSpPr/>
          <p:nvPr/>
        </p:nvSpPr>
        <p:spPr>
          <a:xfrm>
            <a:off x="909828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09828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14400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proxy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33272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36" name="Shape 34"/>
          <p:cNvSpPr/>
          <p:nvPr/>
        </p:nvSpPr>
        <p:spPr>
          <a:xfrm>
            <a:off x="1056132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56132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60704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457200" y="41148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41148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Success = open your domain in a browser without typing :8080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457200" y="4846320"/>
            <a:ext cx="11247120" cy="109728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" y="484632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DOCKER PROJECT  →  EC2 + DOCKER  →  NGINX + DOMAIN  →  USERS ONLINE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03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92608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9260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CHEAT SHEET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command cheat sheet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this open during the practical.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6459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ssh -i key.pem ubuntu@IP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297680" y="164592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309360" y="164592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16459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apt update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149840" y="164592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packages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246888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46888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clone &lt;repo&gt;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297680" y="246888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code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309360" y="246888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46888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up -d --build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149840" y="246888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stack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" y="329184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29184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ps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297680" y="329184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309360" y="329184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92240" y="329184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curl http://127.0.0.1:8080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149840" y="329184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app locally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57200" y="411480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411480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nginx -t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297680" y="411480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Nginx config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309360" y="411480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92240" y="411480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systemctl reload nginx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0149840" y="411480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Nginx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57200" y="493776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" y="493776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sudo ss -lntp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297680" y="493776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open ports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6309360" y="4937760"/>
            <a:ext cx="566928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92240" y="493776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logs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10149840" y="493776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logs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30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1700784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Troubleshoot by layer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change everything at once.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645920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80160" y="164592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63440" y="164592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I SSH into the server?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2359152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359152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2359152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Group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663440" y="2359152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22 / 80 / 443 allowed inbound?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57200" y="3072384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072384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80160" y="3072384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663440" y="3072384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docker compose ps show running?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457200" y="3785616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785616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80160" y="3785616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63440" y="3785616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curl localhost:8080 work?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457200" y="4498848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4498848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280160" y="4498848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663440" y="4498848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sudo nginx -t pass?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57200" y="521208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" y="5212080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280160" y="521208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4663440" y="521208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domain point to EC2 public IP?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31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907792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9077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checklist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Reproduce deployment in this exact order.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0020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60020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6002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/ start EC2 (Ubuntu)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33172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33172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33172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key pair + download .pem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06324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06324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06324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inbound: 22 + 80 (+443 optional)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379476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79476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379476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 into server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" y="452628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4360" y="452628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34440" y="45262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Git + Docker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57200" y="525780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525780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234440" y="52578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GitHub repo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309360" y="160020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46520" y="160020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086600" y="16002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compose up -d --build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309360" y="233172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46520" y="233172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086600" y="233172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curl localhost:8080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309360" y="306324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46520" y="306324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086600" y="306324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+ configure Nginx reverse proxy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6309360" y="379476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46520" y="379476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7086600" y="379476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DuckDNS / domain to public IP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6309360" y="452628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46520" y="452628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7086600" y="45262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domain without :8080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309360" y="5257800"/>
            <a:ext cx="566928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46520" y="525780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7086600" y="52578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 Docker to 127.0.0.1:8080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32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architecture — one picture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→ Domain → Nginx → Docker → PHP → MySQL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2011680"/>
            <a:ext cx="1828800" cy="201168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3317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057400" y="2743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2331720" y="2011680"/>
            <a:ext cx="1828800" cy="201168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331720" y="23317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331720" y="3017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023360" y="2743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4297680" y="2011680"/>
            <a:ext cx="1828800" cy="201168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F8717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97680" y="23317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297680" y="3017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.pem key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89320" y="2743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263640" y="2011680"/>
            <a:ext cx="1828800" cy="201168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A78BF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63640" y="23317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263640" y="3017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955280" y="2743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8229600" y="2011680"/>
            <a:ext cx="1828800" cy="201168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0" y="23317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229600" y="3017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:80 proxy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921240" y="2743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10195560" y="2011680"/>
            <a:ext cx="1828800" cy="201168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195560" y="23317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0195560" y="3017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57200" y="44805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0080" y="44805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Security Group protects the door. Keys prove who you are. Nginx routes the traffic.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57200" y="5212080"/>
            <a:ext cx="11247120" cy="822960"/>
          </a:xfrm>
          <a:prstGeom prst="roundRect">
            <a:avLst>
              <a:gd name="adj" fmla="val 13333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" y="52120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LOCAL → GIT PUSH → EC2 PULL → DOCKER UP → NGINX → GO LIVE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33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1901952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190195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completed the production path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a public server.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3611880" cy="1600200"/>
          </a:xfrm>
          <a:prstGeom prst="roundRect">
            <a:avLst>
              <a:gd name="adj" fmla="val 6857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10312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+ GitHub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5800" y="2651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stored &amp; shared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297680" y="1783080"/>
            <a:ext cx="3611880" cy="1600200"/>
          </a:xfrm>
          <a:prstGeom prst="roundRect">
            <a:avLst>
              <a:gd name="adj" fmla="val 6857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210312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26280" y="2651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runtime everywhere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138160" y="1783080"/>
            <a:ext cx="3611880" cy="1600200"/>
          </a:xfrm>
          <a:prstGeom prst="roundRect">
            <a:avLst>
              <a:gd name="adj" fmla="val 6857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210312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+ SSH keys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366760" y="2651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remote server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3611880" cy="1600200"/>
          </a:xfrm>
          <a:prstGeom prst="roundRect">
            <a:avLst>
              <a:gd name="adj" fmla="val 6857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393192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 inbound/out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5800" y="44805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firewall control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297680" y="3611880"/>
            <a:ext cx="3611880" cy="1600200"/>
          </a:xfrm>
          <a:prstGeom prst="roundRect">
            <a:avLst>
              <a:gd name="adj" fmla="val 6857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26280" y="393192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26280" y="44805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public entry point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8138160" y="3611880"/>
            <a:ext cx="3611880" cy="1600200"/>
          </a:xfrm>
          <a:prstGeom prst="roundRect">
            <a:avLst>
              <a:gd name="adj" fmla="val 6857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93192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366760" y="44805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can open your app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34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 server?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Another computer — usually remote — that runs your app for users.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3657600" cy="3840480"/>
          </a:xfrm>
          <a:prstGeom prst="roundRect">
            <a:avLst>
              <a:gd name="adj" fmla="val 30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0574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LAPTOP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74320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code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locally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Desktop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always online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389120" y="1783080"/>
            <a:ext cx="3657600" cy="3840480"/>
          </a:xfrm>
          <a:prstGeom prst="roundRect">
            <a:avLst>
              <a:gd name="adj" fmla="val 3000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0" y="20574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(EC2)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63440" y="274320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Always-on machine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Linux Ubuntu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/ RAM / Disk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network access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321040" y="1783080"/>
            <a:ext cx="3383280" cy="3840480"/>
          </a:xfrm>
          <a:prstGeom prst="roundRect">
            <a:avLst>
              <a:gd name="adj" fmla="val 3243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21040" y="205740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49640" y="2743200"/>
            <a:ext cx="292608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browser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 your domain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the app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laptop needed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04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AWS EC2?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= Elastic Compute Cloud — a virtual server in AWS.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INSTANCE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22960" y="265176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Virtual machine in the cloud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310896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 choose CPU / RAM / disk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56616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 choose Linux or Windows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402336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 get a public IP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22960" y="448056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 pay while it runs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30936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0" y="201168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WORKSHOP STACK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83680" y="265176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Linux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+ Compose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+ SSH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App: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+ MySQL containers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05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 EC2 instance — important choices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UI can change. These concepts stay the same.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3611880" cy="1783080"/>
          </a:xfrm>
          <a:prstGeom prst="roundRect">
            <a:avLst>
              <a:gd name="adj" fmla="val 6154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05740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0574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205740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1520" y="26974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Server LTS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297680" y="1737360"/>
            <a:ext cx="3611880" cy="1783080"/>
          </a:xfrm>
          <a:prstGeom prst="roundRect">
            <a:avLst>
              <a:gd name="adj" fmla="val 6154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26280" y="205740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5" name="Text 13"/>
          <p:cNvSpPr/>
          <p:nvPr/>
        </p:nvSpPr>
        <p:spPr>
          <a:xfrm>
            <a:off x="4526280" y="20574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120640" y="205740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Instance type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572000" y="26974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t2.micro / t3.micro (free tier style)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138160" y="1737360"/>
            <a:ext cx="3611880" cy="1783080"/>
          </a:xfrm>
          <a:prstGeom prst="roundRect">
            <a:avLst>
              <a:gd name="adj" fmla="val 6154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66760" y="205740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8366760" y="20574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961120" y="205740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pair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412480" y="26974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&amp; download .pem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3703320"/>
            <a:ext cx="3611880" cy="1783080"/>
          </a:xfrm>
          <a:prstGeom prst="roundRect">
            <a:avLst>
              <a:gd name="adj" fmla="val 6154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" y="402336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40233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80160" y="402336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/ SG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31520" y="46634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Group rules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297680" y="3703320"/>
            <a:ext cx="3611880" cy="1783080"/>
          </a:xfrm>
          <a:prstGeom prst="roundRect">
            <a:avLst>
              <a:gd name="adj" fmla="val 6154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526280" y="402336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0" name="Text 28"/>
          <p:cNvSpPr/>
          <p:nvPr/>
        </p:nvSpPr>
        <p:spPr>
          <a:xfrm>
            <a:off x="4526280" y="40233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120640" y="402336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572000" y="46634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Disk size (default OK)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8138160" y="3703320"/>
            <a:ext cx="3611880" cy="1783080"/>
          </a:xfrm>
          <a:prstGeom prst="roundRect">
            <a:avLst>
              <a:gd name="adj" fmla="val 6154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366760" y="402336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5" name="Text 33"/>
          <p:cNvSpPr/>
          <p:nvPr/>
        </p:nvSpPr>
        <p:spPr>
          <a:xfrm>
            <a:off x="8366760" y="40233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8961120" y="402336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412480" y="46634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the instance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06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IP vs Private IP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which address is used from where.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IP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31520" y="265176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from the internet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→ public IP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 from your laptop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3.110.xx.xx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201168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IP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265176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inside AWS network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↔ other AWS resources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for your home browser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172.31.xx.xx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07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pair = how you login without a password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creates two related keys. You keep one. EC2 keeps the other.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539496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25400">
            <a:solidFill>
              <a:srgbClr val="F8717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5740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KEY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31520" y="2651760"/>
            <a:ext cx="49377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File: workshop-key.pem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Stays on YOUR laptop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share it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upload to GitHub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 SSH to prove identity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309360" y="1783080"/>
            <a:ext cx="539496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205740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2651760"/>
            <a:ext cx="49377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Installed on the EC2 server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places it for you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 to store on server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Matches your private key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a lock on the door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08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505456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5054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mental model — lock and key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whenever students confuse private vs public.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3611880" cy="3200400"/>
          </a:xfrm>
          <a:prstGeom prst="roundRect">
            <a:avLst>
              <a:gd name="adj" fmla="val 3429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03120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651760"/>
            <a:ext cx="3611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31520" y="3474720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EC2 door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can see the lock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297680" y="1828800"/>
            <a:ext cx="3611880" cy="3200400"/>
          </a:xfrm>
          <a:prstGeom prst="roundRect">
            <a:avLst>
              <a:gd name="adj" fmla="val 3429"/>
            </a:avLst>
          </a:prstGeom>
          <a:solidFill>
            <a:srgbClr val="172033"/>
          </a:solidFill>
          <a:ln w="25400">
            <a:solidFill>
              <a:srgbClr val="F8717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97680" y="2103120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KEY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297680" y="2651760"/>
            <a:ext cx="3611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572000" y="3474720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pocket (.pem)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you should have it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8138160" y="1828800"/>
            <a:ext cx="3611880" cy="3200400"/>
          </a:xfrm>
          <a:prstGeom prst="roundRect">
            <a:avLst>
              <a:gd name="adj" fmla="val 3429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2103120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 LOGIN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138160" y="2651760"/>
            <a:ext cx="3611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DOOR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8412480" y="3474720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fits the lock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lets you in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457200" y="53949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53949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If someone gets your .pem file, they can open your server. Guard it like a house key.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HANDS-ON  ·  09 / 34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Server Deployment Complete Hands-on Flow</dc:title>
  <dc:subject>FROM LOCALHOST TO PRODUCTION</dc:subject>
  <dc:creator>Madin Bloch</dc:creator>
  <cp:lastModifiedBy>Madin Bloch</cp:lastModifiedBy>
  <cp:revision>1</cp:revision>
  <dcterms:created xsi:type="dcterms:W3CDTF">2026-08-21T21:08:01Z</dcterms:created>
  <dcterms:modified xsi:type="dcterms:W3CDTF">2026-08-21T21:08:01Z</dcterms:modified>
</cp:coreProperties>
</file>